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58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54" d="100"/>
          <a:sy n="54" d="100"/>
        </p:scale>
        <p:origin x="11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Time of Travel Calculator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Cpet_499 Final Project</a:t>
            </a:r>
          </a:p>
          <a:p>
            <a:pPr algn="r"/>
            <a:r>
              <a:rPr lang="en-US" dirty="0"/>
              <a:t>	</a:t>
            </a:r>
            <a:r>
              <a:rPr lang="en-US" dirty="0" smtClean="0"/>
              <a:t>	By: Garrett </a:t>
            </a:r>
            <a:r>
              <a:rPr lang="en-US" dirty="0" err="1" smtClean="0"/>
              <a:t>Leckrone</a:t>
            </a:r>
            <a:r>
              <a:rPr lang="en-US" dirty="0" smtClean="0"/>
              <a:t> and Trey Lohman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06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 for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60 MPH makes time of arrival (TOA) easy</a:t>
            </a:r>
          </a:p>
          <a:p>
            <a:r>
              <a:rPr lang="en-US" dirty="0" smtClean="0"/>
              <a:t>The risk of making it on time</a:t>
            </a:r>
          </a:p>
          <a:p>
            <a:r>
              <a:rPr lang="en-US" dirty="0" smtClean="0"/>
              <a:t>The reality of how late one might be</a:t>
            </a:r>
          </a:p>
          <a:p>
            <a:r>
              <a:rPr lang="en-US" dirty="0" smtClean="0"/>
              <a:t>Reality makes TOA harder to determine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Number of stops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The driving environment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Speed Limit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How above or below the speed limit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982" y="2133600"/>
            <a:ext cx="2440525" cy="299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78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and Solutions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png</a:t>
            </a:r>
            <a:r>
              <a:rPr lang="en-US" dirty="0" smtClean="0"/>
              <a:t> files needed to be saved as JPEG files.</a:t>
            </a:r>
          </a:p>
          <a:p>
            <a:r>
              <a:rPr lang="en-US" dirty="0" smtClean="0"/>
              <a:t>The background for the </a:t>
            </a:r>
            <a:r>
              <a:rPr lang="en-US" dirty="0" err="1" smtClean="0"/>
              <a:t>editText</a:t>
            </a:r>
            <a:r>
              <a:rPr lang="en-US" dirty="0" smtClean="0"/>
              <a:t> box.</a:t>
            </a:r>
          </a:p>
          <a:p>
            <a:r>
              <a:rPr lang="en-US" dirty="0" smtClean="0"/>
              <a:t>There needed to be a speed limit section added in.</a:t>
            </a:r>
          </a:p>
          <a:p>
            <a:r>
              <a:rPr lang="en-US" dirty="0" smtClean="0"/>
              <a:t>Using Relative Layout instead of Absolute Layout.</a:t>
            </a:r>
          </a:p>
          <a:p>
            <a:r>
              <a:rPr lang="en-US" dirty="0" smtClean="0"/>
              <a:t>Sending the file back and fourth for editing. </a:t>
            </a:r>
          </a:p>
          <a:p>
            <a:r>
              <a:rPr lang="en-US" dirty="0" smtClean="0"/>
              <a:t>The radio buttons needed to be saved as a radio group. </a:t>
            </a:r>
          </a:p>
          <a:p>
            <a:r>
              <a:rPr lang="en-US" dirty="0" smtClean="0"/>
              <a:t>Text color for the </a:t>
            </a:r>
            <a:r>
              <a:rPr lang="en-US" dirty="0" err="1" smtClean="0"/>
              <a:t>editText</a:t>
            </a:r>
            <a:r>
              <a:rPr lang="en-US" dirty="0" smtClean="0"/>
              <a:t> needed to be visible.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41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Block Diagram</a:t>
            </a:r>
            <a:endParaRPr lang="en-US" dirty="0"/>
          </a:p>
        </p:txBody>
      </p:sp>
      <p:pic>
        <p:nvPicPr>
          <p:cNvPr id="4" name="Picture 2" descr="StateDiagram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015" y="2133600"/>
            <a:ext cx="8655795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246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460281"/>
            <a:ext cx="8911687" cy="1280890"/>
          </a:xfrm>
        </p:spPr>
        <p:txBody>
          <a:bodyPr/>
          <a:lstStyle/>
          <a:p>
            <a:r>
              <a:rPr lang="en-US" dirty="0" smtClean="0"/>
              <a:t>GUI Set up: Before &amp; After class implementation (</a:t>
            </a:r>
            <a:r>
              <a:rPr lang="en-US" dirty="0"/>
              <a:t>R</a:t>
            </a:r>
            <a:r>
              <a:rPr lang="en-US" dirty="0" smtClean="0"/>
              <a:t>elative Layout )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126" t="15558" r="28625"/>
          <a:stretch/>
        </p:blipFill>
        <p:spPr>
          <a:xfrm>
            <a:off x="7984172" y="1553397"/>
            <a:ext cx="3520440" cy="53046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8300" t="16176" r="25229" b="18677"/>
          <a:stretch/>
        </p:blipFill>
        <p:spPr>
          <a:xfrm>
            <a:off x="2592925" y="1741171"/>
            <a:ext cx="3516453" cy="511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697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 set up: Final Product (Absolute Layout)  </a:t>
            </a:r>
            <a:endParaRPr lang="en-US" dirty="0"/>
          </a:p>
        </p:txBody>
      </p:sp>
      <p:pic>
        <p:nvPicPr>
          <p:cNvPr id="1028" name="Picture 4" descr="https://lh6.googleusercontent.com/_ipYNthemQKfHhqd1Zn53xvNgTnK4WgKTkIHyz3xiM4qFqmaopRLA-itrEks5vDHHjVOQodKXdXShZNwWEh4bBC5Go3_JMzgysKEGXnUbIOqz_X9XMLkmqbjtJYRCJSy_F0tDJo4ys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011" y="1264555"/>
            <a:ext cx="2809845" cy="509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4297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" y="1325516"/>
            <a:ext cx="7178040" cy="1280890"/>
          </a:xfrm>
        </p:spPr>
        <p:txBody>
          <a:bodyPr/>
          <a:lstStyle/>
          <a:p>
            <a:r>
              <a:rPr lang="en-US" dirty="0"/>
              <a:t>User Interphase </a:t>
            </a:r>
            <a:br>
              <a:rPr lang="en-US" dirty="0"/>
            </a:br>
            <a:r>
              <a:rPr lang="en-US" dirty="0"/>
              <a:t>(diagram)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13" t="9333" r="4183" b="13000"/>
          <a:stretch/>
        </p:blipFill>
        <p:spPr>
          <a:xfrm>
            <a:off x="3680460" y="-1"/>
            <a:ext cx="8511540" cy="68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5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Classes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04" y="1905000"/>
            <a:ext cx="2628450" cy="35979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604" y="1905000"/>
            <a:ext cx="2807663" cy="3757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8717" y="1905000"/>
            <a:ext cx="2479107" cy="168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3610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1807</TotalTime>
  <Words>157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Time of Travel Calculator</vt:lpstr>
      <vt:lpstr>Idea for Application</vt:lpstr>
      <vt:lpstr>Problems and Solutions </vt:lpstr>
      <vt:lpstr>System Block Diagram</vt:lpstr>
      <vt:lpstr>GUI Set up: Before &amp; After class implementation (Relative Layout ) </vt:lpstr>
      <vt:lpstr>GUI set up: Final Product (Absolute Layout)  </vt:lpstr>
      <vt:lpstr>User Interphase  (diagram)</vt:lpstr>
      <vt:lpstr>Major Classes 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of Travel Calculator</dc:title>
  <dc:creator>trey lohman</dc:creator>
  <cp:lastModifiedBy>Garrett Leckrone</cp:lastModifiedBy>
  <cp:revision>13</cp:revision>
  <dcterms:created xsi:type="dcterms:W3CDTF">2017-04-30T21:13:30Z</dcterms:created>
  <dcterms:modified xsi:type="dcterms:W3CDTF">2017-05-02T03:38:24Z</dcterms:modified>
</cp:coreProperties>
</file>

<file path=docProps/thumbnail.jpeg>
</file>